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8ddcd887a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8ddcd887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8ddcd887a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8ddcd887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8ddcd887a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8ddcd887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8ddcd887a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8ddcd887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ddcd887a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8ddcd887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8ddcd887a_0_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8ddcd887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8ddcd887a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8ddcd887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8ddcd887a_0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8ddcd8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8ddcd887a_0_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8ddcd887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ddcd887a_0_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8ddcd887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8ddcd887a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8ddcd887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8ddcd887a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8ddcd88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GTKYH - Easton Park Landscape Architecture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With Chad Kimball of Madrone Landscape Architecture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Chad.is.kimball@gmail.com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265500" y="12182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4797725" y="259925"/>
            <a:ext cx="4045200" cy="44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How Often?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Plants need water when they become droopy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Focus on watering the roots, not the foliage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Give large trees and shrubs a long soak once per week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Keep a healthy layer of mulch on smaller plants</a:t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65500" y="12182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4797725" y="259925"/>
            <a:ext cx="4045200" cy="44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How Often?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Plants will begin to turn yellow when there’s too much water.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Not all plants like a lot of water and will tell you.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Many plants can rot if the stems stay wet.</a:t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12182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4797725" y="259925"/>
            <a:ext cx="4045200" cy="44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Don’t be afraid to </a:t>
            </a:r>
            <a:r>
              <a:rPr lang="en" sz="2800">
                <a:solidFill>
                  <a:srgbClr val="000000"/>
                </a:solidFill>
              </a:rPr>
              <a:t>experiment</a:t>
            </a:r>
            <a:r>
              <a:rPr lang="en" sz="2800">
                <a:solidFill>
                  <a:srgbClr val="000000"/>
                </a:solidFill>
              </a:rPr>
              <a:t> with watering. Just be sure to monitor the plants and trees closely.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In August - Everything needs water.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Planting and plants</a:t>
            </a:r>
            <a:endParaRPr sz="3000"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Keep it simple: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Use evergreen plants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Drought tolerant plants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Proven to thrive in our climate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728" y="241850"/>
            <a:ext cx="4876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3633725" y="3499400"/>
            <a:ext cx="38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Texas Mountain Laurel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(Sephora Secundiflora)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55903" y="3280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Planting tips</a:t>
            </a:r>
            <a:endParaRPr sz="3000"/>
          </a:p>
        </p:txBody>
      </p:sp>
      <p:sp>
        <p:nvSpPr>
          <p:cNvPr id="152" name="Google Shape;152;p26"/>
          <p:cNvSpPr txBox="1"/>
          <p:nvPr/>
        </p:nvSpPr>
        <p:spPr>
          <a:xfrm>
            <a:off x="3428975" y="328000"/>
            <a:ext cx="5426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If planting a tree/shrub/small plant in an unprepped location make the hole much wider and deeper than needed.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Plant high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Tickle the roots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Water trees and plants in to remove excess oxygen from soil.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Add fertilizer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Add root stimulator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Mulch and water the mulch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00" y="2102100"/>
            <a:ext cx="2522000" cy="26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241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Choosing Plants</a:t>
            </a:r>
            <a:endParaRPr sz="3000"/>
          </a:p>
        </p:txBody>
      </p:sp>
      <p:sp>
        <p:nvSpPr>
          <p:cNvPr id="159" name="Google Shape;159;p27"/>
          <p:cNvSpPr txBox="1"/>
          <p:nvPr/>
        </p:nvSpPr>
        <p:spPr>
          <a:xfrm>
            <a:off x="3428975" y="328000"/>
            <a:ext cx="5426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Again Keep it simple.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You don’t need variety for variety’s sake.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Group similar water/sun/soil need plants together when possible.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Remember to think in layers. Larger trees and shrubs behind smaller ones.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Think about growth, not just how big a tree or plant is at the moment.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241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Plants I recommend most often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of these may not be in the approved plants list. Seek permission before planting.</a:t>
            </a:r>
            <a:endParaRPr sz="1800"/>
          </a:p>
        </p:txBody>
      </p:sp>
      <p:sp>
        <p:nvSpPr>
          <p:cNvPr id="165" name="Google Shape;165;p28"/>
          <p:cNvSpPr txBox="1"/>
          <p:nvPr/>
        </p:nvSpPr>
        <p:spPr>
          <a:xfrm>
            <a:off x="3428975" y="328000"/>
            <a:ext cx="54267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Trees: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Live Oak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Bur Oak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Monterey White Oak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Magnolia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Holly (Eagleston, Nellie R Stevens)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Chinese Fringe Tree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Redbud (Texas, Forest Pansy)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Shrubs: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Texas Mountain Laurel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Eve’s Necklace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Yaupon Holly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Possum Haw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241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Plants I recommend most often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of these may not be in the approved plants list. Seek </a:t>
            </a:r>
            <a:r>
              <a:rPr lang="en" sz="1800"/>
              <a:t>permission</a:t>
            </a:r>
            <a:r>
              <a:rPr lang="en" sz="1800"/>
              <a:t> before planting.</a:t>
            </a:r>
            <a:endParaRPr sz="1800"/>
          </a:p>
        </p:txBody>
      </p:sp>
      <p:sp>
        <p:nvSpPr>
          <p:cNvPr id="171" name="Google Shape;171;p29"/>
          <p:cNvSpPr txBox="1"/>
          <p:nvPr/>
        </p:nvSpPr>
        <p:spPr>
          <a:xfrm>
            <a:off x="3428975" y="328000"/>
            <a:ext cx="54267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Plants: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Lespedeza (little volcano)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Dwarf Olive (little ollie)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Viburnum (awabuki, sandankwa)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Salvia (Amistad, Henry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Duelberg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Roses (Ducher, Belinda’s blush)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Lantana (all types)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Kidneywood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Rosemary (Huntington carpet)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Gregg’s blue mist flower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Basil (all types)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Sage (all types)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Ground covers: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Creeping thyme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Silver pony foot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241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Plants I recommend most often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of these may not be in the approved plants list. Seek permission before planting.</a:t>
            </a:r>
            <a:endParaRPr sz="1800"/>
          </a:p>
        </p:txBody>
      </p:sp>
      <p:sp>
        <p:nvSpPr>
          <p:cNvPr id="177" name="Google Shape;177;p30"/>
          <p:cNvSpPr txBox="1"/>
          <p:nvPr/>
        </p:nvSpPr>
        <p:spPr>
          <a:xfrm>
            <a:off x="3458775" y="119275"/>
            <a:ext cx="54267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Grasses: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Gulf coast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muhly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Seep muhly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Blue gramma (blonde ambition)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Side oats gramma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Miscanthus (adagio grass)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Berkeley sedge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Agave: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Whales Tongue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Parryi truncata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Blue glow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Yucca: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Rustrata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Red yucca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Giant hesperaloe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241003" y="209505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Plants I recommend most often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of these may not be in the approved plants list. Seek permission before planting.</a:t>
            </a:r>
            <a:endParaRPr sz="1800"/>
          </a:p>
        </p:txBody>
      </p:sp>
      <p:sp>
        <p:nvSpPr>
          <p:cNvPr id="183" name="Google Shape;183;p31"/>
          <p:cNvSpPr txBox="1"/>
          <p:nvPr/>
        </p:nvSpPr>
        <p:spPr>
          <a:xfrm>
            <a:off x="3458775" y="119275"/>
            <a:ext cx="5426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Vines: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Star Jasmine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Wisteria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Evergreen clematis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Fig ivy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100" y="864700"/>
            <a:ext cx="5121126" cy="34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Chad Kimball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lang="en" sz="1800"/>
              <a:t>had.is.kimball@gmail.com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Austin soil generally has high alkalinity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Peat moss, sulphur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 Easton Park we have a lot of clay, which is not ne</a:t>
            </a:r>
            <a:r>
              <a:rPr lang="en" sz="2000"/>
              <a:t>cessarily a bad thing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Add sulphur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Add granite sand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Add compost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36725" y="1774125"/>
            <a:ext cx="7767300" cy="29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When planting a tree, or making a garden bed in Easton Park  I like to add topsoil and compost to the clay already in the ground.</a:t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Top soil because it has less shrinkage than compost and because its not man made (do your research to find topsoil).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Mix two parts topsoil to one part compost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Mushroom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Poultry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Dairy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536725" y="1774125"/>
            <a:ext cx="7767300" cy="29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Soil is alive: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It’s full of microorganisms, mycorrhizae, insects and worms that generally work in symbiosis with plants.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Keeping the soil healthy by fertilizing, adding compost and mulch will keep your plants healthy.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My favorite products:</a:t>
            </a:r>
            <a:endParaRPr sz="2400"/>
          </a:p>
        </p:txBody>
      </p:sp>
      <p:sp>
        <p:nvSpPr>
          <p:cNvPr id="99" name="Google Shape;99;p18"/>
          <p:cNvSpPr txBox="1"/>
          <p:nvPr/>
        </p:nvSpPr>
        <p:spPr>
          <a:xfrm>
            <a:off x="3518450" y="357800"/>
            <a:ext cx="53523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Fertilizer: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Microlife: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		Acidifier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		Bio Matrix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Compost: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	Kinser Ranch Mushroom Compost, arguably less nutrients than poultry or dairy, but better for long term soil structure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Soil: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	Kinser Ranch Lawn Leveler 50/50 blend of Mushroom Compost and Granite Sand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124922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nkknk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this slide to show a major stat. It can help enforce the presentation’s main message or argument.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00" y="201263"/>
            <a:ext cx="4684250" cy="474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350" y="201275"/>
            <a:ext cx="3936651" cy="474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Often?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200" y="1233175"/>
            <a:ext cx="4528501" cy="254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265500" y="12182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4812650" y="498469"/>
            <a:ext cx="4045200" cy="4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How Much?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Depends on how fast you want your plants to grow, and what types of plants they are.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